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294" r:id="rId18"/>
    <p:sldId id="295" r:id="rId19"/>
    <p:sldId id="296" r:id="rId20"/>
    <p:sldId id="297" r:id="rId21"/>
    <p:sldId id="273" r:id="rId22"/>
    <p:sldId id="268" r:id="rId23"/>
    <p:sldId id="269" r:id="rId24"/>
    <p:sldId id="270" r:id="rId25"/>
    <p:sldId id="292" r:id="rId26"/>
    <p:sldId id="2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01" autoAdjust="0"/>
    <p:restoredTop sz="94660"/>
  </p:normalViewPr>
  <p:slideViewPr>
    <p:cSldViewPr snapToGrid="0">
      <p:cViewPr varScale="1">
        <p:scale>
          <a:sx n="82" d="100"/>
          <a:sy n="82" d="100"/>
        </p:scale>
        <p:origin x="2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6/30/2019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2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25 June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22</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3" name="Picture 2">
            <a:extLst>
              <a:ext uri="{FF2B5EF4-FFF2-40B4-BE49-F238E27FC236}">
                <a16:creationId xmlns:a16="http://schemas.microsoft.com/office/drawing/2014/main" id="{127CEB59-9BB7-4909-8AA1-039FA9264B5A}"/>
              </a:ext>
            </a:extLst>
          </p:cNvPr>
          <p:cNvPicPr>
            <a:picLocks noChangeAspect="1"/>
          </p:cNvPicPr>
          <p:nvPr/>
        </p:nvPicPr>
        <p:blipFill>
          <a:blip r:embed="rId4"/>
          <a:stretch>
            <a:fillRect/>
          </a:stretch>
        </p:blipFill>
        <p:spPr>
          <a:xfrm>
            <a:off x="556751" y="2261947"/>
            <a:ext cx="10402677" cy="2101897"/>
          </a:xfrm>
          <a:prstGeom prst="rect">
            <a:avLst/>
          </a:prstGeom>
        </p:spPr>
      </p:pic>
      <p:pic>
        <p:nvPicPr>
          <p:cNvPr id="2049" name="Picture 1" descr="Image result for star">
            <a:extLst>
              <a:ext uri="{FF2B5EF4-FFF2-40B4-BE49-F238E27FC236}">
                <a16:creationId xmlns:a16="http://schemas.microsoft.com/office/drawing/2014/main" id="{F4CA1DFA-7335-4100-8ADB-E1ED2A195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52388"/>
            <a:ext cx="249237" cy="2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1280</Words>
  <Application>Microsoft Office PowerPoint</Application>
  <PresentationFormat>Widescreen</PresentationFormat>
  <Paragraphs>214</Paragraphs>
  <Slides>26</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等线</vt:lpstr>
      <vt:lpstr>Helvetica Neue</vt:lpstr>
      <vt:lpstr>Noto Sans Symbols</vt:lpstr>
      <vt:lpstr>Arial</vt:lpstr>
      <vt:lpstr>Arial Narrow</vt:lpstr>
      <vt:lpstr>Calibri</vt:lpstr>
      <vt:lpstr>Calibri Light</vt:lpstr>
      <vt:lpstr>Microsoft Sans Serif</vt:lpstr>
      <vt:lpstr>Times New Roman</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yniu4</cp:lastModifiedBy>
  <cp:revision>56</cp:revision>
  <dcterms:created xsi:type="dcterms:W3CDTF">2019-06-16T22:01:32Z</dcterms:created>
  <dcterms:modified xsi:type="dcterms:W3CDTF">2019-07-01T00:21:33Z</dcterms:modified>
</cp:coreProperties>
</file>